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C_2865B249.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88" r:id="rId5"/>
    <p:sldMasterId id="2147486496" r:id="rId6"/>
    <p:sldMasterId id="2147483738" r:id="rId7"/>
  </p:sldMasterIdLst>
  <p:notesMasterIdLst>
    <p:notesMasterId r:id="rId16"/>
  </p:notesMasterIdLst>
  <p:sldIdLst>
    <p:sldId id="271" r:id="rId8"/>
    <p:sldId id="266" r:id="rId9"/>
    <p:sldId id="274" r:id="rId10"/>
    <p:sldId id="270" r:id="rId11"/>
    <p:sldId id="273" r:id="rId12"/>
    <p:sldId id="269" r:id="rId13"/>
    <p:sldId id="268"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2CC5D02-C813-6F3E-61C4-79494AF059FB}" name="Mahrukh Khan" initials="MK" userId="S::mahrukh.khan@studentambassadors.com::8c7fb6a5-f6c4-4311-b8ad-4416c9d6050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A087D3-C4D7-49C9-23A7-57BDF7826E0D}" v="50" dt="2024-05-27T15:27:22.549"/>
    <p1510:client id="{5615F6C4-B8E2-99E0-FCEF-9F9BE46D4ED8}" v="64" dt="2024-05-27T18:05:22.345"/>
    <p1510:client id="{BCBA67F3-EDD9-603B-5BEC-99D785CE8243}" v="225" dt="2024-05-28T07:05:51.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10" Type="http://schemas.openxmlformats.org/officeDocument/2006/relationships/slide" Target="slides/slide3.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8/10/relationships/authors" Target="authors.xml"/></Relationships>
</file>

<file path=ppt/comments/modernComment_10C_2865B249.xml><?xml version="1.0" encoding="utf-8"?>
<p188:cmLst xmlns:a="http://schemas.openxmlformats.org/drawingml/2006/main" xmlns:r="http://schemas.openxmlformats.org/officeDocument/2006/relationships" xmlns:p188="http://schemas.microsoft.com/office/powerpoint/2018/8/main">
  <p188:cm id="{6945DBD8-BF66-44D6-AF97-E1601F3A8DAC}" authorId="{82CC5D02-C813-6F3E-61C4-79494AF059FB}" created="2024-05-28T06:17:52.083">
    <ac:deMkLst xmlns:ac="http://schemas.microsoft.com/office/drawing/2013/main/command">
      <pc:docMk xmlns:pc="http://schemas.microsoft.com/office/powerpoint/2013/main/command"/>
      <pc:sldMk xmlns:pc="http://schemas.microsoft.com/office/powerpoint/2013/main/command" cId="677753417" sldId="268"/>
      <ac:spMk id="4" creationId="{93C2A310-75B6-83FA-7C31-CCE08F16CD7B}"/>
    </ac:deMkLst>
    <p188:txBody>
      <a:bodyPr/>
      <a:lstStyle/>
      <a:p>
        <a:r>
          <a:rPr lang="en-US"/>
          <a:t>micro and macro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EBBE32-1E64-4788-B6D9-7E3C90C01237}" type="datetimeFigureOut">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1E70C-2E18-4DA7-922B-0571778FDAD1}" type="slidenum">
              <a:t>‹#›</a:t>
            </a:fld>
            <a:endParaRPr lang="en-US"/>
          </a:p>
        </p:txBody>
      </p:sp>
    </p:spTree>
    <p:extLst>
      <p:ext uri="{BB962C8B-B14F-4D97-AF65-F5344CB8AC3E}">
        <p14:creationId xmlns:p14="http://schemas.microsoft.com/office/powerpoint/2010/main" val="1282917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Korrie</a:t>
            </a:r>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1E5A7B-BB8D-4368-A182-1096695216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5/27/2024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07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5/27/2024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802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5/27/2024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62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5/27/2024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4530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Korrie</a:t>
            </a:r>
            <a:endParaRPr lang="en-US"/>
          </a:p>
          <a:p>
            <a:r>
              <a:rPr lang="en-US">
                <a:cs typeface="Calibri"/>
              </a:rPr>
              <a:t>updated 7/21</a:t>
            </a:r>
            <a:endParaRPr lang="en-US"/>
          </a:p>
          <a:p>
            <a:endParaRPr lang="en-US">
              <a:cs typeface="Calibri"/>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5/27/2024 11:15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67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380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547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510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6994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174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7371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989162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45338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40424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9817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890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2690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3276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42495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414905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53092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00092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617077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66147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931377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182135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447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194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15532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79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0686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994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E518E51A-B762-46B9-8ACA-83E3830AAE76}"/>
              </a:ext>
            </a:extLst>
          </p:cNvPr>
          <p:cNvPicPr>
            <a:picLocks noChangeAspect="1"/>
          </p:cNvPicPr>
          <p:nvPr userDrawn="1"/>
        </p:nvPicPr>
        <p:blipFill>
          <a:blip r:embed="rId3"/>
          <a:srcRect/>
          <a:stretch/>
        </p:blipFill>
        <p:spPr>
          <a:xfrm>
            <a:off x="0" y="0"/>
            <a:ext cx="12191999" cy="6857998"/>
          </a:xfrm>
          <a:prstGeom prst="rect">
            <a:avLst/>
          </a:prstGeom>
        </p:spPr>
      </p:pic>
      <p:pic>
        <p:nvPicPr>
          <p:cNvPr id="8" name="Picture 7">
            <a:extLst>
              <a:ext uri="{FF2B5EF4-FFF2-40B4-BE49-F238E27FC236}">
                <a16:creationId xmlns:a16="http://schemas.microsoft.com/office/drawing/2014/main" id="{E14C85D9-4644-4CC6-A5E3-30EE1FFD160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41097" y="2917914"/>
            <a:ext cx="4023360" cy="1112711"/>
          </a:xfrm>
          <a:prstGeom prst="rect">
            <a:avLst/>
          </a:prstGeom>
        </p:spPr>
      </p:pic>
    </p:spTree>
    <p:extLst>
      <p:ext uri="{BB962C8B-B14F-4D97-AF65-F5344CB8AC3E}">
        <p14:creationId xmlns:p14="http://schemas.microsoft.com/office/powerpoint/2010/main" val="37877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2280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36988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2E43-C24A-44D1-B3B3-42A6BD52F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10385B-4E4D-4C5E-A5E7-EEDF1DC79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0F359B-AB86-416C-83BB-68F2BE613610}"/>
              </a:ext>
            </a:extLst>
          </p:cNvPr>
          <p:cNvSpPr>
            <a:spLocks noGrp="1"/>
          </p:cNvSpPr>
          <p:nvPr>
            <p:ph type="dt" sz="half" idx="10"/>
          </p:nvPr>
        </p:nvSpPr>
        <p:spPr/>
        <p:txBody>
          <a:bodyPr/>
          <a:lstStyle/>
          <a:p>
            <a:fld id="{B8B0F8FD-A226-4DF0-8618-5FEE9341816F}" type="datetimeFigureOut">
              <a:rPr lang="en-US" smtClean="0"/>
              <a:t>5/27/2024</a:t>
            </a:fld>
            <a:endParaRPr lang="en-US"/>
          </a:p>
        </p:txBody>
      </p:sp>
      <p:sp>
        <p:nvSpPr>
          <p:cNvPr id="5" name="Footer Placeholder 4">
            <a:extLst>
              <a:ext uri="{FF2B5EF4-FFF2-40B4-BE49-F238E27FC236}">
                <a16:creationId xmlns:a16="http://schemas.microsoft.com/office/drawing/2014/main" id="{EF3B5127-B88C-42AC-83A0-62F7EA339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EEFB3-A9F1-4788-B62C-B6391352DF4A}"/>
              </a:ext>
            </a:extLst>
          </p:cNvPr>
          <p:cNvSpPr>
            <a:spLocks noGrp="1"/>
          </p:cNvSpPr>
          <p:nvPr>
            <p:ph type="sldNum" sz="quarter" idx="12"/>
          </p:nvPr>
        </p:nvSpPr>
        <p:spPr/>
        <p:txBody>
          <a:bodyPr/>
          <a:lstStyle/>
          <a:p>
            <a:fld id="{21BE6A27-90B0-4D47-A327-9B1AA4C92AD9}" type="slidenum">
              <a:rPr lang="en-US" smtClean="0"/>
              <a:t>‹#›</a:t>
            </a:fld>
            <a:endParaRPr lang="en-US"/>
          </a:p>
        </p:txBody>
      </p:sp>
    </p:spTree>
    <p:extLst>
      <p:ext uri="{BB962C8B-B14F-4D97-AF65-F5344CB8AC3E}">
        <p14:creationId xmlns:p14="http://schemas.microsoft.com/office/powerpoint/2010/main" val="345753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828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7404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39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117802280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Light Text">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1E899DE2-9058-42EB-B746-EF2615178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851779" cy="6858000"/>
          </a:xfrm>
          <a:prstGeom prst="rect">
            <a:avLst/>
          </a:prstGeom>
        </p:spPr>
      </p:pic>
      <p:sp>
        <p:nvSpPr>
          <p:cNvPr id="12" name="Legal">
            <a:extLst>
              <a:ext uri="{FF2B5EF4-FFF2-40B4-BE49-F238E27FC236}">
                <a16:creationId xmlns:a16="http://schemas.microsoft.com/office/drawing/2014/main" id="{2A69C948-7312-4669-917C-EFA5A062893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solidFill>
                  <a:schemeClr val="bg1"/>
                </a:solidFill>
                <a:latin typeface="+mj-lt"/>
              </a:rPr>
              <a:t>© COPYRIGHT MICROSOFT CORPORATION. ALL RIGHTS RESERVED.</a:t>
            </a:r>
          </a:p>
        </p:txBody>
      </p:sp>
      <p:sp>
        <p:nvSpPr>
          <p:cNvPr id="15" name="Page Title">
            <a:extLst>
              <a:ext uri="{FF2B5EF4-FFF2-40B4-BE49-F238E27FC236}">
                <a16:creationId xmlns:a16="http://schemas.microsoft.com/office/drawing/2014/main" id="{52017163-3187-4026-8E69-DF296273B501}"/>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19" name="Section Title">
            <a:extLst>
              <a:ext uri="{FF2B5EF4-FFF2-40B4-BE49-F238E27FC236}">
                <a16:creationId xmlns:a16="http://schemas.microsoft.com/office/drawing/2014/main" id="{10C69405-C50E-41E2-B25B-497C9F063D3B}"/>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Tree>
    <p:extLst>
      <p:ext uri="{BB962C8B-B14F-4D97-AF65-F5344CB8AC3E}">
        <p14:creationId xmlns:p14="http://schemas.microsoft.com/office/powerpoint/2010/main" val="310715868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1584">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_Dark Blank">
  <p:cSld name="4_Dark Blank">
    <p:spTree>
      <p:nvGrpSpPr>
        <p:cNvPr id="1" name="Shape 16"/>
        <p:cNvGrpSpPr/>
        <p:nvPr/>
      </p:nvGrpSpPr>
      <p:grpSpPr>
        <a:xfrm>
          <a:off x="0" y="0"/>
          <a:ext cx="0" cy="0"/>
          <a:chOff x="0" y="0"/>
          <a:chExt cx="0" cy="0"/>
        </a:xfrm>
      </p:grpSpPr>
      <p:pic>
        <p:nvPicPr>
          <p:cNvPr id="17" name="Google Shape;17;p13"/>
          <p:cNvPicPr preferRelativeResize="0"/>
          <p:nvPr/>
        </p:nvPicPr>
        <p:blipFill rotWithShape="1">
          <a:blip r:embed="rId2">
            <a:alphaModFix/>
          </a:blip>
          <a:srcRect/>
          <a:stretch/>
        </p:blipFill>
        <p:spPr>
          <a:xfrm>
            <a:off x="0" y="0"/>
            <a:ext cx="12192000" cy="1600200"/>
          </a:xfrm>
          <a:prstGeom prst="rect">
            <a:avLst/>
          </a:prstGeom>
          <a:noFill/>
          <a:ln>
            <a:noFill/>
          </a:ln>
        </p:spPr>
      </p:pic>
      <p:sp>
        <p:nvSpPr>
          <p:cNvPr id="18" name="Google Shape;18;p13"/>
          <p:cNvSpPr txBox="1">
            <a:spLocks noGrp="1"/>
          </p:cNvSpPr>
          <p:nvPr>
            <p:ph type="body" idx="1"/>
          </p:nvPr>
        </p:nvSpPr>
        <p:spPr>
          <a:xfrm>
            <a:off x="609601" y="685800"/>
            <a:ext cx="3643314" cy="236609"/>
          </a:xfrm>
          <a:prstGeom prst="rect">
            <a:avLst/>
          </a:prstGeom>
          <a:noFill/>
          <a:ln>
            <a:noFill/>
          </a:ln>
        </p:spPr>
        <p:txBody>
          <a:bodyPr spcFirstLastPara="1" wrap="square" lIns="0" tIns="45700" rIns="0" bIns="45700" anchor="t" anchorCtr="0">
            <a:noAutofit/>
          </a:bodyPr>
          <a:lstStyle>
            <a:lvl1pPr marL="457200" lvl="0" indent="-365760" algn="l">
              <a:lnSpc>
                <a:spcPct val="90000"/>
              </a:lnSpc>
              <a:spcBef>
                <a:spcPts val="1000"/>
              </a:spcBef>
              <a:spcAft>
                <a:spcPts val="0"/>
              </a:spcAft>
              <a:buClr>
                <a:schemeClr val="lt1"/>
              </a:buClr>
              <a:buSzPts val="2160"/>
              <a:buChar char="•"/>
              <a:defRPr sz="24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13"/>
          <p:cNvSpPr txBox="1">
            <a:spLocks noGrp="1"/>
          </p:cNvSpPr>
          <p:nvPr>
            <p:ph type="body" idx="2"/>
          </p:nvPr>
        </p:nvSpPr>
        <p:spPr>
          <a:xfrm>
            <a:off x="609600" y="342900"/>
            <a:ext cx="3643314" cy="236609"/>
          </a:xfrm>
          <a:prstGeom prst="rect">
            <a:avLst/>
          </a:prstGeom>
          <a:noFill/>
          <a:ln>
            <a:noFill/>
          </a:ln>
        </p:spPr>
        <p:txBody>
          <a:bodyPr spcFirstLastPara="1" wrap="square" lIns="0" tIns="45700" rIns="0" bIns="45700" anchor="t" anchorCtr="0">
            <a:normAutofit/>
          </a:bodyPr>
          <a:lstStyle>
            <a:lvl1pPr marL="457200" lvl="0" indent="-285750" algn="l">
              <a:lnSpc>
                <a:spcPct val="90000"/>
              </a:lnSpc>
              <a:spcBef>
                <a:spcPts val="1000"/>
              </a:spcBef>
              <a:spcAft>
                <a:spcPts val="0"/>
              </a:spcAft>
              <a:buClr>
                <a:schemeClr val="lt1"/>
              </a:buClr>
              <a:buSzPts val="900"/>
              <a:buChar char="•"/>
              <a:defRPr sz="1000">
                <a:solidFill>
                  <a:schemeClr val="lt1"/>
                </a:solidFill>
                <a:latin typeface="Quattrocento Sans"/>
                <a:ea typeface="Quattrocento Sans"/>
                <a:cs typeface="Quattrocento Sans"/>
                <a:sym typeface="Quattrocento Sans"/>
              </a:defRPr>
            </a:lvl1pPr>
            <a:lvl2pPr marL="914400" lvl="1" indent="-331469" algn="l">
              <a:lnSpc>
                <a:spcPct val="90000"/>
              </a:lnSpc>
              <a:spcBef>
                <a:spcPts val="500"/>
              </a:spcBef>
              <a:spcAft>
                <a:spcPts val="0"/>
              </a:spcAft>
              <a:buClr>
                <a:schemeClr val="dk1"/>
              </a:buClr>
              <a:buSzPts val="1620"/>
              <a:buChar char="•"/>
              <a:defRPr/>
            </a:lvl2pPr>
            <a:lvl3pPr marL="1371600" lvl="2" indent="-331469" algn="l">
              <a:lnSpc>
                <a:spcPct val="90000"/>
              </a:lnSpc>
              <a:spcBef>
                <a:spcPts val="500"/>
              </a:spcBef>
              <a:spcAft>
                <a:spcPts val="0"/>
              </a:spcAft>
              <a:buClr>
                <a:schemeClr val="dk1"/>
              </a:buClr>
              <a:buSzPts val="1620"/>
              <a:buChar char="•"/>
              <a:defRPr/>
            </a:lvl3pPr>
            <a:lvl4pPr marL="1828800" lvl="3" indent="-331469" algn="l">
              <a:lnSpc>
                <a:spcPct val="90000"/>
              </a:lnSpc>
              <a:spcBef>
                <a:spcPts val="500"/>
              </a:spcBef>
              <a:spcAft>
                <a:spcPts val="0"/>
              </a:spcAft>
              <a:buClr>
                <a:schemeClr val="dk1"/>
              </a:buClr>
              <a:buSzPts val="1620"/>
              <a:buChar char="•"/>
              <a:defRPr/>
            </a:lvl4pPr>
            <a:lvl5pPr marL="2286000" lvl="4" indent="-331470" algn="l">
              <a:lnSpc>
                <a:spcPct val="90000"/>
              </a:lnSpc>
              <a:spcBef>
                <a:spcPts val="500"/>
              </a:spcBef>
              <a:spcAft>
                <a:spcPts val="0"/>
              </a:spcAft>
              <a:buClr>
                <a:schemeClr val="dk1"/>
              </a:buClr>
              <a:buSzPts val="162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3"/>
          <p:cNvSpPr txBox="1">
            <a:spLocks noGrp="1"/>
          </p:cNvSpPr>
          <p:nvPr>
            <p:ph type="sldNum" idx="12"/>
          </p:nvPr>
        </p:nvSpPr>
        <p:spPr>
          <a:xfrm>
            <a:off x="11149781" y="342900"/>
            <a:ext cx="432619" cy="236609"/>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04752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age title long text">
    <p:spTree>
      <p:nvGrpSpPr>
        <p:cNvPr id="1" name=""/>
        <p:cNvGrpSpPr/>
        <p:nvPr/>
      </p:nvGrpSpPr>
      <p:grpSpPr>
        <a:xfrm>
          <a:off x="0" y="0"/>
          <a:ext cx="0" cy="0"/>
          <a:chOff x="0" y="0"/>
          <a:chExt cx="0" cy="0"/>
        </a:xfrm>
      </p:grpSpPr>
      <p:sp>
        <p:nvSpPr>
          <p:cNvPr id="8" name="Section Title">
            <a:extLst>
              <a:ext uri="{FF2B5EF4-FFF2-40B4-BE49-F238E27FC236}">
                <a16:creationId xmlns:a16="http://schemas.microsoft.com/office/drawing/2014/main" id="{41602295-92E6-4999-B91A-0DA68D46237E}"/>
              </a:ext>
            </a:extLst>
          </p:cNvPr>
          <p:cNvSpPr>
            <a:spLocks noGrp="1"/>
          </p:cNvSpPr>
          <p:nvPr>
            <p:ph type="body" sz="quarter" idx="13" hasCustomPrompt="1"/>
          </p:nvPr>
        </p:nvSpPr>
        <p:spPr>
          <a:xfrm>
            <a:off x="609600" y="342900"/>
            <a:ext cx="3643314" cy="236609"/>
          </a:xfrm>
        </p:spPr>
        <p:txBody>
          <a:bodyPr>
            <a:noAutofit/>
          </a:bodyPr>
          <a:lstStyle>
            <a:lvl1pPr>
              <a:defRPr sz="1000">
                <a:latin typeface="+mj-lt"/>
              </a:defRPr>
            </a:lvl1pPr>
          </a:lstStyle>
          <a:p>
            <a:pPr lvl="0"/>
            <a:r>
              <a:rPr lang="en-US" dirty="0"/>
              <a:t>SECTION</a:t>
            </a:r>
          </a:p>
        </p:txBody>
      </p:sp>
      <p:sp>
        <p:nvSpPr>
          <p:cNvPr id="11" name="Page Title">
            <a:extLst>
              <a:ext uri="{FF2B5EF4-FFF2-40B4-BE49-F238E27FC236}">
                <a16:creationId xmlns:a16="http://schemas.microsoft.com/office/drawing/2014/main" id="{5C44B510-FE46-4A9B-BD0F-3BAC004384A9}"/>
              </a:ext>
            </a:extLst>
          </p:cNvPr>
          <p:cNvSpPr>
            <a:spLocks noGrp="1"/>
          </p:cNvSpPr>
          <p:nvPr>
            <p:ph type="body" sz="quarter" idx="14" hasCustomPrompt="1"/>
          </p:nvPr>
        </p:nvSpPr>
        <p:spPr>
          <a:xfrm>
            <a:off x="609601" y="685800"/>
            <a:ext cx="3643314" cy="236609"/>
          </a:xfrm>
        </p:spPr>
        <p:txBody>
          <a:bodyPr>
            <a:noAutofit/>
          </a:bodyPr>
          <a:lstStyle>
            <a:lvl1pPr>
              <a:defRPr sz="2400">
                <a:latin typeface="+mj-lt"/>
              </a:defRPr>
            </a:lvl1pPr>
          </a:lstStyle>
          <a:p>
            <a:pPr lvl="0"/>
            <a:r>
              <a:rPr lang="en-US" dirty="0"/>
              <a:t>Page title</a:t>
            </a:r>
          </a:p>
        </p:txBody>
      </p:sp>
      <p:sp>
        <p:nvSpPr>
          <p:cNvPr id="16" name="Body Copy">
            <a:extLst>
              <a:ext uri="{FF2B5EF4-FFF2-40B4-BE49-F238E27FC236}">
                <a16:creationId xmlns:a16="http://schemas.microsoft.com/office/drawing/2014/main" id="{1CA9DAFC-B9CE-47D3-B65D-6766DA58AC8A}"/>
              </a:ext>
            </a:extLst>
          </p:cNvPr>
          <p:cNvSpPr>
            <a:spLocks noGrp="1"/>
          </p:cNvSpPr>
          <p:nvPr>
            <p:ph type="body" sz="quarter" idx="15" hasCustomPrompt="1"/>
          </p:nvPr>
        </p:nvSpPr>
        <p:spPr>
          <a:xfrm>
            <a:off x="609600" y="1208086"/>
            <a:ext cx="3643314" cy="3130552"/>
          </a:xfrm>
        </p:spPr>
        <p:txBody>
          <a:bodyPr>
            <a:noAutofit/>
          </a:bodyPr>
          <a:lstStyle>
            <a:lvl1pPr>
              <a:lnSpc>
                <a:spcPts val="1200"/>
              </a:lnSpc>
              <a:spcBef>
                <a:spcPts val="600"/>
              </a:spcBef>
              <a:defRPr sz="800">
                <a:latin typeface="+mn-lt"/>
              </a:defRPr>
            </a:lvl1pPr>
          </a:lstStyle>
          <a:p>
            <a:pPr lvl="0"/>
            <a:r>
              <a:rPr lang="en-US" dirty="0"/>
              <a:t>Text</a:t>
            </a:r>
          </a:p>
        </p:txBody>
      </p:sp>
      <p:sp>
        <p:nvSpPr>
          <p:cNvPr id="6" name="Slide Number">
            <a:extLst>
              <a:ext uri="{FF2B5EF4-FFF2-40B4-BE49-F238E27FC236}">
                <a16:creationId xmlns:a16="http://schemas.microsoft.com/office/drawing/2014/main" id="{C0E990D9-2E36-4298-A5A8-D927455E276D}"/>
              </a:ext>
            </a:extLst>
          </p:cNvPr>
          <p:cNvSpPr>
            <a:spLocks noGrp="1"/>
          </p:cNvSpPr>
          <p:nvPr>
            <p:ph type="sldNum" sz="quarter" idx="12"/>
          </p:nvPr>
        </p:nvSpPr>
        <p:spPr/>
        <p:txBody>
          <a:bodyPr/>
          <a:lstStyle/>
          <a:p>
            <a:fld id="{3F657163-B0C7-401E-8BA5-ACDF2CB567A1}" type="slidenum">
              <a:rPr lang="en-US" smtClean="0"/>
              <a:t>‹#›</a:t>
            </a:fld>
            <a:endParaRPr lang="en-US"/>
          </a:p>
        </p:txBody>
      </p:sp>
    </p:spTree>
    <p:extLst>
      <p:ext uri="{BB962C8B-B14F-4D97-AF65-F5344CB8AC3E}">
        <p14:creationId xmlns:p14="http://schemas.microsoft.com/office/powerpoint/2010/main" val="5525124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Gray">
    <p:bg>
      <p:bgPr>
        <a:solidFill>
          <a:schemeClr val="accent6"/>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87B6FE4F-141E-ED41-B67A-506354547DFF}"/>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AD749865-B90B-46D4-A353-C92C39E706EA}"/>
              </a:ext>
            </a:extLst>
          </p:cNvPr>
          <p:cNvSpPr>
            <a:spLocks noGrp="1"/>
          </p:cNvSpPr>
          <p:nvPr>
            <p:ph type="title" hasCustomPrompt="1"/>
          </p:nvPr>
        </p:nvSpPr>
        <p:spPr/>
        <p:txBody>
          <a:bodyPr/>
          <a:lstStyle>
            <a:lvl1pPr>
              <a:defRPr>
                <a:solidFill>
                  <a:schemeClr val="bg1"/>
                </a:solidFill>
              </a:defRPr>
            </a:lvl1pPr>
          </a:lstStyle>
          <a:p>
            <a:r>
              <a:rPr lang="en-US"/>
              <a:t>Header</a:t>
            </a:r>
            <a:endParaRPr lang="en-IN"/>
          </a:p>
        </p:txBody>
      </p:sp>
    </p:spTree>
    <p:extLst>
      <p:ext uri="{BB962C8B-B14F-4D97-AF65-F5344CB8AC3E}">
        <p14:creationId xmlns:p14="http://schemas.microsoft.com/office/powerpoint/2010/main" val="20982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EED9482-1F17-DD4C-B78E-C4199CFE9A5C}"/>
              </a:ext>
            </a:extLst>
          </p:cNvPr>
          <p:cNvSpPr txBox="1"/>
          <p:nvPr userDrawn="1"/>
        </p:nvSpPr>
        <p:spPr>
          <a:xfrm>
            <a:off x="5358809" y="8931349"/>
            <a:ext cx="184731" cy="369332"/>
          </a:xfrm>
          <a:prstGeom prst="rect">
            <a:avLst/>
          </a:prstGeom>
          <a:noFill/>
        </p:spPr>
        <p:txBody>
          <a:bodyPr wrap="none" rtlCol="0">
            <a:spAutoFit/>
          </a:bodyPr>
          <a:lstStyle/>
          <a:p>
            <a:endParaRPr lang="en-US" dirty="0"/>
          </a:p>
        </p:txBody>
      </p:sp>
      <p:sp>
        <p:nvSpPr>
          <p:cNvPr id="2" name="Text Box 3" descr="This is a copyright notice that should be included on the final slide.">
            <a:extLst>
              <a:ext uri="{FF2B5EF4-FFF2-40B4-BE49-F238E27FC236}">
                <a16:creationId xmlns:a16="http://schemas.microsoft.com/office/drawing/2014/main" id="{F0622973-87C0-604F-BC65-1AB562AA7232}"/>
              </a:ext>
            </a:extLst>
          </p:cNvPr>
          <p:cNvSpPr txBox="1">
            <a:spLocks noChangeArrowheads="1"/>
          </p:cNvSpPr>
          <p:nvPr userDrawn="1"/>
        </p:nvSpPr>
        <p:spPr bwMode="blackWhite">
          <a:xfrm>
            <a:off x="160130" y="663839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lumMod val="50000"/>
                    <a:lumOff val="50000"/>
                  </a:schemeClr>
                </a:solidFill>
                <a:cs typeface="Segoe UI" pitchFamily="34" charset="0"/>
              </a:rPr>
              <a:t>© Copyright Microsoft Corporation. All rights reserved. </a:t>
            </a:r>
          </a:p>
        </p:txBody>
      </p:sp>
      <p:sp>
        <p:nvSpPr>
          <p:cNvPr id="5" name="Title 4">
            <a:extLst>
              <a:ext uri="{FF2B5EF4-FFF2-40B4-BE49-F238E27FC236}">
                <a16:creationId xmlns:a16="http://schemas.microsoft.com/office/drawing/2014/main" id="{3D52D5A2-A4E2-424F-B1E6-4C6A5A6222F5}"/>
              </a:ext>
            </a:extLst>
          </p:cNvPr>
          <p:cNvSpPr>
            <a:spLocks noGrp="1"/>
          </p:cNvSpPr>
          <p:nvPr>
            <p:ph type="title" hasCustomPrompt="1"/>
          </p:nvPr>
        </p:nvSpPr>
        <p:spPr/>
        <p:txBody>
          <a:bodyPr/>
          <a:lstStyle/>
          <a:p>
            <a:r>
              <a:rPr lang="en-US"/>
              <a:t>Header</a:t>
            </a:r>
            <a:endParaRPr lang="en-IN"/>
          </a:p>
        </p:txBody>
      </p:sp>
    </p:spTree>
    <p:extLst>
      <p:ext uri="{BB962C8B-B14F-4D97-AF65-F5344CB8AC3E}">
        <p14:creationId xmlns:p14="http://schemas.microsoft.com/office/powerpoint/2010/main" val="202393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3_Dark Blank">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F28E4C-E27A-40A5-BAD6-45C2813746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1600200"/>
          </a:xfrm>
          <a:prstGeom prst="rect">
            <a:avLst/>
          </a:prstGeom>
        </p:spPr>
      </p:pic>
      <p:sp>
        <p:nvSpPr>
          <p:cNvPr id="3" name="Page Title">
            <a:extLst>
              <a:ext uri="{FF2B5EF4-FFF2-40B4-BE49-F238E27FC236}">
                <a16:creationId xmlns:a16="http://schemas.microsoft.com/office/drawing/2014/main" id="{B4C005E9-9A8F-4DB1-AA14-40D195F4DBC3}"/>
              </a:ext>
            </a:extLst>
          </p:cNvPr>
          <p:cNvSpPr>
            <a:spLocks noGrp="1"/>
          </p:cNvSpPr>
          <p:nvPr>
            <p:ph type="body" sz="quarter" idx="14" hasCustomPrompt="1"/>
          </p:nvPr>
        </p:nvSpPr>
        <p:spPr>
          <a:xfrm>
            <a:off x="609601" y="685800"/>
            <a:ext cx="3643314" cy="236609"/>
          </a:xfrm>
        </p:spPr>
        <p:txBody>
          <a:bodyPr>
            <a:noAutofit/>
          </a:bodyPr>
          <a:lstStyle>
            <a:lvl1pPr>
              <a:defRPr sz="2400">
                <a:solidFill>
                  <a:schemeClr val="bg1"/>
                </a:solidFill>
                <a:latin typeface="+mj-lt"/>
              </a:defRPr>
            </a:lvl1pPr>
          </a:lstStyle>
          <a:p>
            <a:pPr lvl="0"/>
            <a:r>
              <a:rPr lang="en-US"/>
              <a:t>Page title</a:t>
            </a:r>
          </a:p>
        </p:txBody>
      </p:sp>
      <p:sp>
        <p:nvSpPr>
          <p:cNvPr id="4" name="Section Title">
            <a:extLst>
              <a:ext uri="{FF2B5EF4-FFF2-40B4-BE49-F238E27FC236}">
                <a16:creationId xmlns:a16="http://schemas.microsoft.com/office/drawing/2014/main" id="{9737B4D6-CAC0-421C-BCC8-8F4843A360F9}"/>
              </a:ext>
            </a:extLst>
          </p:cNvPr>
          <p:cNvSpPr>
            <a:spLocks noGrp="1"/>
          </p:cNvSpPr>
          <p:nvPr>
            <p:ph type="body" sz="quarter" idx="13" hasCustomPrompt="1"/>
          </p:nvPr>
        </p:nvSpPr>
        <p:spPr>
          <a:xfrm>
            <a:off x="609600" y="342900"/>
            <a:ext cx="3643314" cy="236609"/>
          </a:xfrm>
        </p:spPr>
        <p:txBody>
          <a:bodyPr>
            <a:normAutofit/>
          </a:bodyPr>
          <a:lstStyle>
            <a:lvl1pPr>
              <a:defRPr sz="1000">
                <a:solidFill>
                  <a:schemeClr val="bg1"/>
                </a:solidFill>
                <a:latin typeface="+mj-lt"/>
              </a:defRPr>
            </a:lvl1pPr>
          </a:lstStyle>
          <a:p>
            <a:pPr lvl="0"/>
            <a:r>
              <a:rPr lang="en-US"/>
              <a:t>SECTION</a:t>
            </a:r>
          </a:p>
        </p:txBody>
      </p:sp>
      <p:sp>
        <p:nvSpPr>
          <p:cNvPr id="6" name="Slide Number">
            <a:extLst>
              <a:ext uri="{FF2B5EF4-FFF2-40B4-BE49-F238E27FC236}">
                <a16:creationId xmlns:a16="http://schemas.microsoft.com/office/drawing/2014/main" id="{9A2C9BD1-2AEF-4337-B585-FB5DB7518E76}"/>
              </a:ext>
            </a:extLst>
          </p:cNvPr>
          <p:cNvSpPr>
            <a:spLocks noGrp="1"/>
          </p:cNvSpPr>
          <p:nvPr>
            <p:ph type="sldNum" sz="quarter" idx="12"/>
          </p:nvPr>
        </p:nvSpPr>
        <p:spPr>
          <a:xfrm>
            <a:off x="11149781" y="342900"/>
            <a:ext cx="432619" cy="236609"/>
          </a:xfrm>
          <a:prstGeom prst="rect">
            <a:avLst/>
          </a:prstGeom>
        </p:spPr>
        <p:txBody>
          <a:bodyPr lIns="0" tIns="0" rIns="0" bIns="0"/>
          <a:lstStyle>
            <a:lvl1pPr algn="r">
              <a:defRPr sz="1000">
                <a:solidFill>
                  <a:schemeClr val="bg1"/>
                </a:solidFill>
              </a:defRPr>
            </a:lvl1pPr>
          </a:lstStyle>
          <a:p>
            <a:fld id="{3F657163-B0C7-401E-8BA5-ACDF2CB567A1}" type="slidenum">
              <a:rPr lang="en-US" smtClean="0"/>
              <a:pPr/>
              <a:t>‹#›</a:t>
            </a:fld>
            <a:endParaRPr lang="en-US"/>
          </a:p>
        </p:txBody>
      </p:sp>
    </p:spTree>
    <p:extLst>
      <p:ext uri="{BB962C8B-B14F-4D97-AF65-F5344CB8AC3E}">
        <p14:creationId xmlns:p14="http://schemas.microsoft.com/office/powerpoint/2010/main" val="3032112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806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4952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3000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3649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934765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016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4883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663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592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316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6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596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9696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691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670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5523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47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11335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9879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17038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227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418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623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21099"/>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828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781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66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201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6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7495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7172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54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9996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292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784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89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538022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755436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0818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233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0322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1378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009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6598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94025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100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5359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32279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668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4652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671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8884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35303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4503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112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6376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9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4246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921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015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073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787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962470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06852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3321974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74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466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6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494853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557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3638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45415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209993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62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5111085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711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71192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63445498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92431148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34723705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900336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0699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47870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720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4300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92090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slideLayout" Target="../slideLayouts/slideLayout128.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slideLayout" Target="../slideLayouts/slideLayout129.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19" Type="http://schemas.openxmlformats.org/officeDocument/2006/relationships/slideLayout" Target="../slideLayouts/slideLayout130.xml"/><Relationship Id="rId44" Type="http://schemas.openxmlformats.org/officeDocument/2006/relationships/slideLayout" Target="../slideLayouts/slideLayout55.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120" Type="http://schemas.openxmlformats.org/officeDocument/2006/relationships/slideLayout" Target="../slideLayouts/slideLayout131.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121" Type="http://schemas.openxmlformats.org/officeDocument/2006/relationships/theme" Target="../theme/theme2.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52" Type="http://schemas.openxmlformats.org/officeDocument/2006/relationships/slideLayout" Target="../slideLayouts/slideLayout63.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122"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5" Type="http://schemas.openxmlformats.org/officeDocument/2006/relationships/theme" Target="../theme/theme4.xml"/><Relationship Id="rId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96754196-16A9-5075-11AD-EA11106817D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565326783"/>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826" r:id="rId38"/>
    <p:sldLayoutId id="2147483827" r:id="rId39"/>
    <p:sldLayoutId id="2147483828" r:id="rId40"/>
    <p:sldLayoutId id="2147483829" r:id="rId41"/>
    <p:sldLayoutId id="2147483830" r:id="rId42"/>
    <p:sldLayoutId id="2147483831" r:id="rId43"/>
    <p:sldLayoutId id="2147483832" r:id="rId44"/>
    <p:sldLayoutId id="2147483833" r:id="rId45"/>
    <p:sldLayoutId id="2147483834" r:id="rId46"/>
    <p:sldLayoutId id="2147483835" r:id="rId47"/>
    <p:sldLayoutId id="2147483836" r:id="rId48"/>
    <p:sldLayoutId id="2147483837" r:id="rId49"/>
    <p:sldLayoutId id="2147483838" r:id="rId50"/>
    <p:sldLayoutId id="2147483839" r:id="rId51"/>
    <p:sldLayoutId id="2147483840" r:id="rId52"/>
    <p:sldLayoutId id="2147483841" r:id="rId53"/>
    <p:sldLayoutId id="2147483842" r:id="rId54"/>
    <p:sldLayoutId id="2147483843" r:id="rId55"/>
    <p:sldLayoutId id="2147483844" r:id="rId56"/>
    <p:sldLayoutId id="2147483845" r:id="rId57"/>
    <p:sldLayoutId id="2147483846" r:id="rId58"/>
    <p:sldLayoutId id="2147483847" r:id="rId59"/>
    <p:sldLayoutId id="2147483848" r:id="rId60"/>
    <p:sldLayoutId id="2147483849" r:id="rId61"/>
    <p:sldLayoutId id="2147483850" r:id="rId62"/>
    <p:sldLayoutId id="2147483851" r:id="rId63"/>
    <p:sldLayoutId id="2147483852" r:id="rId64"/>
    <p:sldLayoutId id="2147483853" r:id="rId65"/>
    <p:sldLayoutId id="2147483854" r:id="rId66"/>
    <p:sldLayoutId id="2147483855" r:id="rId67"/>
    <p:sldLayoutId id="2147483856" r:id="rId68"/>
    <p:sldLayoutId id="2147483857" r:id="rId69"/>
    <p:sldLayoutId id="2147483858" r:id="rId70"/>
    <p:sldLayoutId id="2147483859" r:id="rId71"/>
    <p:sldLayoutId id="2147483860" r:id="rId72"/>
    <p:sldLayoutId id="2147483861" r:id="rId73"/>
    <p:sldLayoutId id="2147483862" r:id="rId74"/>
    <p:sldLayoutId id="2147483863" r:id="rId75"/>
    <p:sldLayoutId id="2147483864" r:id="rId76"/>
    <p:sldLayoutId id="2147483865" r:id="rId77"/>
    <p:sldLayoutId id="2147483866" r:id="rId78"/>
    <p:sldLayoutId id="2147483867" r:id="rId79"/>
    <p:sldLayoutId id="2147483868" r:id="rId80"/>
    <p:sldLayoutId id="2147483869" r:id="rId81"/>
    <p:sldLayoutId id="2147483870" r:id="rId82"/>
    <p:sldLayoutId id="2147483871" r:id="rId83"/>
    <p:sldLayoutId id="2147483872" r:id="rId84"/>
    <p:sldLayoutId id="2147483873" r:id="rId85"/>
    <p:sldLayoutId id="2147483874" r:id="rId86"/>
    <p:sldLayoutId id="2147483875" r:id="rId87"/>
    <p:sldLayoutId id="2147483876" r:id="rId88"/>
    <p:sldLayoutId id="2147483877" r:id="rId89"/>
    <p:sldLayoutId id="2147483878" r:id="rId90"/>
    <p:sldLayoutId id="2147483879" r:id="rId91"/>
    <p:sldLayoutId id="2147483880" r:id="rId92"/>
    <p:sldLayoutId id="2147483881" r:id="rId93"/>
    <p:sldLayoutId id="2147483882" r:id="rId94"/>
    <p:sldLayoutId id="2147483883" r:id="rId95"/>
    <p:sldLayoutId id="2147483884" r:id="rId96"/>
    <p:sldLayoutId id="2147483885" r:id="rId97"/>
    <p:sldLayoutId id="2147483886" r:id="rId98"/>
    <p:sldLayoutId id="2147483887" r:id="rId99"/>
    <p:sldLayoutId id="2147483888" r:id="rId100"/>
    <p:sldLayoutId id="2147483889" r:id="rId101"/>
    <p:sldLayoutId id="2147483890" r:id="rId102"/>
    <p:sldLayoutId id="2147483891" r:id="rId103"/>
    <p:sldLayoutId id="2147483892" r:id="rId104"/>
    <p:sldLayoutId id="2147483893" r:id="rId105"/>
    <p:sldLayoutId id="2147483894" r:id="rId106"/>
    <p:sldLayoutId id="2147483895" r:id="rId107"/>
    <p:sldLayoutId id="2147483896" r:id="rId108"/>
    <p:sldLayoutId id="2147483897" r:id="rId109"/>
    <p:sldLayoutId id="2147483898" r:id="rId110"/>
    <p:sldLayoutId id="2147483899" r:id="rId111"/>
    <p:sldLayoutId id="2147483900" r:id="rId112"/>
    <p:sldLayoutId id="2147483901" r:id="rId113"/>
    <p:sldLayoutId id="2147483902" r:id="rId114"/>
    <p:sldLayoutId id="2147485399" r:id="rId115"/>
    <p:sldLayoutId id="2147485517" r:id="rId116"/>
    <p:sldLayoutId id="2147485518" r:id="rId117"/>
    <p:sldLayoutId id="2147485400" r:id="rId118"/>
    <p:sldLayoutId id="2147485516" r:id="rId119"/>
    <p:sldLayoutId id="21474857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a:p>
        </p:txBody>
      </p:sp>
      <p:sp>
        <p:nvSpPr>
          <p:cNvPr id="11" name="Legal">
            <a:extLst>
              <a:ext uri="{FF2B5EF4-FFF2-40B4-BE49-F238E27FC236}">
                <a16:creationId xmlns:a16="http://schemas.microsoft.com/office/drawing/2014/main" id="{FA926A39-1615-46C2-9892-9AEB1D164C9B}"/>
              </a:ext>
            </a:extLst>
          </p:cNvPr>
          <p:cNvSpPr txBox="1"/>
          <p:nvPr/>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a:latin typeface="+mj-lt"/>
              </a:rPr>
              <a:t>© COPYRIGHT MICROSOFT CORPORATION. ALL RIGHTS RESERVED.</a:t>
            </a:r>
          </a:p>
        </p:txBody>
      </p:sp>
    </p:spTree>
    <p:extLst>
      <p:ext uri="{BB962C8B-B14F-4D97-AF65-F5344CB8AC3E}">
        <p14:creationId xmlns:p14="http://schemas.microsoft.com/office/powerpoint/2010/main" val="2005825144"/>
      </p:ext>
    </p:extLst>
  </p:cSld>
  <p:clrMap bg1="lt1" tx1="dk1" bg2="lt2" tx2="dk2" accent1="accent1" accent2="accent2" accent3="accent3" accent4="accent4" accent5="accent5" accent6="accent6" hlink="hlink" folHlink="folHlink"/>
  <p:sldLayoutIdLst>
    <p:sldLayoutId id="2147486506" r:id="rId1"/>
    <p:sldLayoutId id="2147486511" r:id="rId2"/>
    <p:sldLayoutId id="214748652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1"/>
          </a:solidFill>
          <a:latin typeface="Segoe Pro Semibold" panose="020B0702040504020203"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Pro" panose="020B05020405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Pro" panose="020B0502040504020203"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Pro" panose="020B0502040504020203"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Pro" panose="020B05020405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936EA349-0283-4B7A-9F49-B62637042B63}"/>
              </a:ext>
            </a:extLst>
          </p:cNvPr>
          <p:cNvSpPr>
            <a:spLocks noGrp="1"/>
          </p:cNvSpPr>
          <p:nvPr>
            <p:ph type="title"/>
          </p:nvPr>
        </p:nvSpPr>
        <p:spPr>
          <a:xfrm>
            <a:off x="619828" y="685801"/>
            <a:ext cx="10962572" cy="340706"/>
          </a:xfrm>
          <a:prstGeom prst="rect">
            <a:avLst/>
          </a:prstGeom>
        </p:spPr>
        <p:txBody>
          <a:bodyPr vert="horz" lIns="0" tIns="0" rIns="0" bIns="0" rtlCol="0" anchor="t" anchorCtr="0">
            <a:normAutofit/>
          </a:bodyPr>
          <a:lstStyle/>
          <a:p>
            <a:r>
              <a:rPr lang="en-US" dirty="0"/>
              <a:t>Click to edit master title style</a:t>
            </a:r>
          </a:p>
        </p:txBody>
      </p:sp>
      <p:sp>
        <p:nvSpPr>
          <p:cNvPr id="3" name="Text Placeholder">
            <a:extLst>
              <a:ext uri="{FF2B5EF4-FFF2-40B4-BE49-F238E27FC236}">
                <a16:creationId xmlns:a16="http://schemas.microsoft.com/office/drawing/2014/main" id="{F77E2D79-950D-44C0-A924-8DBE928B49F9}"/>
              </a:ext>
            </a:extLst>
          </p:cNvPr>
          <p:cNvSpPr>
            <a:spLocks noGrp="1"/>
          </p:cNvSpPr>
          <p:nvPr>
            <p:ph type="body" idx="1"/>
          </p:nvPr>
        </p:nvSpPr>
        <p:spPr>
          <a:xfrm>
            <a:off x="619828" y="1607870"/>
            <a:ext cx="10962572" cy="4564329"/>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a:extLst>
              <a:ext uri="{FF2B5EF4-FFF2-40B4-BE49-F238E27FC236}">
                <a16:creationId xmlns:a16="http://schemas.microsoft.com/office/drawing/2014/main" id="{E582C0F8-90FF-42D0-92C7-B0D38DF9A76F}"/>
              </a:ext>
            </a:extLst>
          </p:cNvPr>
          <p:cNvSpPr>
            <a:spLocks noGrp="1"/>
          </p:cNvSpPr>
          <p:nvPr>
            <p:ph type="sldNum" sz="quarter" idx="4"/>
          </p:nvPr>
        </p:nvSpPr>
        <p:spPr>
          <a:xfrm>
            <a:off x="11149781" y="342900"/>
            <a:ext cx="432619" cy="236609"/>
          </a:xfrm>
          <a:prstGeom prst="rect">
            <a:avLst/>
          </a:prstGeom>
        </p:spPr>
        <p:txBody>
          <a:bodyPr vert="horz" lIns="0" tIns="0" rIns="0" bIns="0" rtlCol="0" anchor="t" anchorCtr="0"/>
          <a:lstStyle>
            <a:lvl1pPr algn="r">
              <a:defRPr sz="1000">
                <a:solidFill>
                  <a:schemeClr val="tx1"/>
                </a:solidFill>
                <a:latin typeface="+mj-lt"/>
              </a:defRPr>
            </a:lvl1pPr>
          </a:lstStyle>
          <a:p>
            <a:fld id="{3F657163-B0C7-401E-8BA5-ACDF2CB567A1}" type="slidenum">
              <a:rPr lang="en-US" smtClean="0"/>
              <a:pPr/>
              <a:t>‹#›</a:t>
            </a:fld>
            <a:endParaRPr lang="en-US" dirty="0"/>
          </a:p>
        </p:txBody>
      </p:sp>
      <p:sp>
        <p:nvSpPr>
          <p:cNvPr id="11" name="Legal">
            <a:extLst>
              <a:ext uri="{FF2B5EF4-FFF2-40B4-BE49-F238E27FC236}">
                <a16:creationId xmlns:a16="http://schemas.microsoft.com/office/drawing/2014/main" id="{FA926A39-1615-46C2-9892-9AEB1D164C9B}"/>
              </a:ext>
            </a:extLst>
          </p:cNvPr>
          <p:cNvSpPr txBox="1"/>
          <p:nvPr userDrawn="1"/>
        </p:nvSpPr>
        <p:spPr>
          <a:xfrm>
            <a:off x="619828" y="6515100"/>
            <a:ext cx="2725749" cy="342899"/>
          </a:xfrm>
          <a:prstGeom prst="rect">
            <a:avLst/>
          </a:prstGeom>
          <a:noFill/>
        </p:spPr>
        <p:txBody>
          <a:bodyPr wrap="square" lIns="0" tIns="0" rIns="0" bIns="0" rtlCol="0" anchor="ctr" anchorCtr="0">
            <a:noAutofit/>
          </a:bodyPr>
          <a:lstStyle/>
          <a:p>
            <a:r>
              <a:rPr lang="en-US" sz="500" kern="0" spc="100" baseline="0" dirty="0">
                <a:latin typeface="+mj-lt"/>
              </a:rPr>
              <a:t>© COPYRIGHT MICROSOFT CORPORATION. ALL RIGHTS RESERVED.</a:t>
            </a:r>
          </a:p>
        </p:txBody>
      </p:sp>
    </p:spTree>
    <p:extLst>
      <p:ext uri="{BB962C8B-B14F-4D97-AF65-F5344CB8AC3E}">
        <p14:creationId xmlns:p14="http://schemas.microsoft.com/office/powerpoint/2010/main" val="2360367490"/>
      </p:ext>
    </p:extLst>
  </p:cSld>
  <p:clrMap bg1="lt1" tx1="dk1" bg2="lt2" tx2="dk2" accent1="accent1" accent2="accent2" accent3="accent3" accent4="accent4" accent5="accent5" accent6="accent6" hlink="hlink" folHlink="folHlink"/>
  <p:sldLayoutIdLst>
    <p:sldLayoutId id="2147483752" r:id="rId1"/>
    <p:sldLayoutId id="2147486492" r:id="rId2"/>
    <p:sldLayoutId id="2147486493" r:id="rId3"/>
    <p:sldLayoutId id="2147486494" r:id="rId4"/>
  </p:sldLayoutIdLst>
  <p:hf sldNum="0" hdr="0" ft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3888">
          <p15:clr>
            <a:srgbClr val="F26B43"/>
          </p15:clr>
        </p15:guide>
        <p15:guide id="6" orient="horz" pos="432">
          <p15:clr>
            <a:srgbClr val="F26B43"/>
          </p15:clr>
        </p15:guide>
        <p15:guide id="7" orient="horz" pos="1008">
          <p15:clr>
            <a:srgbClr val="F26B43"/>
          </p15:clr>
        </p15:guide>
        <p15:guide id="8" orient="horz" pos="216">
          <p15:clr>
            <a:srgbClr val="F26B43"/>
          </p15:clr>
        </p15:guide>
        <p15:guide id="9" orient="horz" pos="410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0C_2865B249.xml"/><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933D3-43E4-49CF-868E-2046396F4839}"/>
              </a:ext>
            </a:extLst>
          </p:cNvPr>
          <p:cNvSpPr/>
          <p:nvPr/>
        </p:nvSpPr>
        <p:spPr bwMode="auto">
          <a:xfrm>
            <a:off x="5764696" y="0"/>
            <a:ext cx="6427304"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2425541"/>
            <a:ext cx="4167887" cy="1107996"/>
          </a:xfrm>
        </p:spPr>
        <p:txBody>
          <a:bodyPr wrap="square" anchor="b">
            <a:normAutofit/>
          </a:bodyPr>
          <a:lstStyle/>
          <a:p>
            <a:r>
              <a:rPr lang="en-US" sz="4000" dirty="0">
                <a:solidFill>
                  <a:schemeClr val="accent2">
                    <a:lumMod val="40000"/>
                    <a:lumOff val="60000"/>
                  </a:schemeClr>
                </a:solidFill>
                <a:ea typeface="+mj-lt"/>
                <a:cs typeface="+mj-lt"/>
              </a:rPr>
              <a:t>MediCraft</a:t>
            </a:r>
            <a:br>
              <a:rPr lang="en-US" sz="4000" dirty="0">
                <a:cs typeface="Segoe UI"/>
              </a:rPr>
            </a:br>
            <a:r>
              <a:rPr lang="en-US" sz="2400" dirty="0">
                <a:solidFill>
                  <a:schemeClr val="accent2">
                    <a:lumMod val="40000"/>
                    <a:lumOff val="60000"/>
                  </a:schemeClr>
                </a:solidFill>
                <a:cs typeface="Segoe UI"/>
              </a:rPr>
              <a:t>Solution Type: Prototype</a:t>
            </a:r>
            <a:endParaRPr lang="en-US" sz="2400">
              <a:solidFill>
                <a:schemeClr val="accent2">
                  <a:lumMod val="40000"/>
                  <a:lumOff val="60000"/>
                </a:schemeClr>
              </a:solidFill>
            </a:endParaRPr>
          </a:p>
        </p:txBody>
      </p:sp>
      <p:sp>
        <p:nvSpPr>
          <p:cNvPr id="5" name="Text Placeholder 4"/>
          <p:cNvSpPr>
            <a:spLocks noGrp="1"/>
          </p:cNvSpPr>
          <p:nvPr>
            <p:ph type="body" sz="quarter" idx="12"/>
          </p:nvPr>
        </p:nvSpPr>
        <p:spPr>
          <a:xfrm>
            <a:off x="582042" y="3962400"/>
            <a:ext cx="4791816" cy="842460"/>
          </a:xfrm>
        </p:spPr>
        <p:txBody>
          <a:bodyPr vert="horz" wrap="square" lIns="0" tIns="0" rIns="0" bIns="0" rtlCol="0" anchor="t">
            <a:normAutofit/>
          </a:bodyPr>
          <a:lstStyle/>
          <a:p>
            <a:pPr>
              <a:spcAft>
                <a:spcPts val="600"/>
              </a:spcAft>
            </a:pPr>
            <a:r>
              <a:rPr lang="en-US" b="1" dirty="0">
                <a:cs typeface="Segoe UI"/>
              </a:rPr>
              <a:t>Mahrukh Khan (Team lead)</a:t>
            </a:r>
          </a:p>
          <a:p>
            <a:pPr>
              <a:spcAft>
                <a:spcPts val="600"/>
              </a:spcAft>
            </a:pPr>
            <a:r>
              <a:rPr lang="en-US" b="1" dirty="0">
                <a:cs typeface="Segoe UI"/>
              </a:rPr>
              <a:t>Abdul Wahab   (Team Co-lead)</a:t>
            </a:r>
            <a:endParaRPr lang="en-US" b="1" dirty="0"/>
          </a:p>
        </p:txBody>
      </p:sp>
      <p:pic>
        <p:nvPicPr>
          <p:cNvPr id="6" name="Picture Placeholder 5" descr="Diagram&#10;&#10;Description automatically generated with medium confidence">
            <a:extLst>
              <a:ext uri="{FF2B5EF4-FFF2-40B4-BE49-F238E27FC236}">
                <a16:creationId xmlns:a16="http://schemas.microsoft.com/office/drawing/2014/main" id="{6CA2F739-EB1E-4ED9-8F4C-3ACDCF468C00}"/>
              </a:ext>
            </a:extLst>
          </p:cNvPr>
          <p:cNvPicPr>
            <a:picLocks noChangeAspect="1"/>
          </p:cNvPicPr>
          <p:nvPr/>
        </p:nvPicPr>
        <p:blipFill rotWithShape="1">
          <a:blip r:embed="rId3"/>
          <a:srcRect l="6376" r="6372" b="-2"/>
          <a:stretch/>
        </p:blipFill>
        <p:spPr bwMode="ltGray">
          <a:xfrm>
            <a:off x="6762115" y="1212770"/>
            <a:ext cx="4432465" cy="4432459"/>
          </a:xfrm>
          <a:prstGeom prst="rect">
            <a:avLst/>
          </a:prstGeom>
          <a:noFill/>
        </p:spPr>
      </p:pic>
    </p:spTree>
    <p:extLst>
      <p:ext uri="{BB962C8B-B14F-4D97-AF65-F5344CB8AC3E}">
        <p14:creationId xmlns:p14="http://schemas.microsoft.com/office/powerpoint/2010/main" val="24734825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The Opportunity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1167725" cy="4395609"/>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932742">
              <a:buFont typeface="Arial"/>
              <a:buChar char="•"/>
            </a:pPr>
            <a:r>
              <a:rPr lang="en-US" sz="2400" b="1" dirty="0">
                <a:solidFill>
                  <a:srgbClr val="000000"/>
                </a:solidFill>
                <a:ea typeface="+mn-lt"/>
                <a:cs typeface="+mn-lt"/>
              </a:rPr>
              <a:t>Direct Response to Literacy Challenges</a:t>
            </a:r>
            <a:r>
              <a:rPr lang="en-US" sz="2400" dirty="0">
                <a:solidFill>
                  <a:srgbClr val="000000"/>
                </a:solidFill>
                <a:ea typeface="+mn-lt"/>
                <a:cs typeface="+mn-lt"/>
              </a:rPr>
              <a:t>: Our app tackles literacy barriers by providing easy-to-understand wound care instructions in Urdu.</a:t>
            </a:r>
          </a:p>
          <a:p>
            <a:pPr defTabSz="932742"/>
            <a:endParaRPr lang="en-US" sz="2400" dirty="0">
              <a:solidFill>
                <a:srgbClr val="000000"/>
              </a:solidFill>
              <a:ea typeface="+mn-lt"/>
              <a:cs typeface="+mn-lt"/>
            </a:endParaRPr>
          </a:p>
          <a:p>
            <a:pPr marL="285750" indent="-285750" defTabSz="932742">
              <a:buFont typeface="Arial"/>
              <a:buChar char="•"/>
            </a:pPr>
            <a:r>
              <a:rPr lang="en-US" sz="2400" b="1" dirty="0">
                <a:solidFill>
                  <a:srgbClr val="000000"/>
                </a:solidFill>
                <a:ea typeface="+mn-lt"/>
                <a:cs typeface="+mn-lt"/>
              </a:rPr>
              <a:t>DIY Healthcare Trend</a:t>
            </a:r>
            <a:r>
              <a:rPr lang="en-US" sz="2400" dirty="0">
                <a:solidFill>
                  <a:srgbClr val="000000"/>
                </a:solidFill>
                <a:ea typeface="+mn-lt"/>
                <a:cs typeface="+mn-lt"/>
              </a:rPr>
              <a:t>: Empowering users to manage wound treatment from their phones.</a:t>
            </a:r>
            <a:endParaRPr lang="en-US" sz="2400" dirty="0">
              <a:ea typeface="+mn-lt"/>
              <a:cs typeface="+mn-lt"/>
            </a:endParaRPr>
          </a:p>
          <a:p>
            <a:pPr defTabSz="932742"/>
            <a:endParaRPr lang="en-US" sz="2400" dirty="0">
              <a:solidFill>
                <a:srgbClr val="000000"/>
              </a:solidFill>
              <a:ea typeface="+mn-lt"/>
              <a:cs typeface="+mn-lt"/>
            </a:endParaRPr>
          </a:p>
          <a:p>
            <a:pPr marL="285750" indent="-285750" defTabSz="932742">
              <a:buFont typeface="Arial"/>
              <a:buChar char="•"/>
            </a:pPr>
            <a:r>
              <a:rPr lang="en-US" sz="2400" b="1" dirty="0">
                <a:solidFill>
                  <a:srgbClr val="000000"/>
                </a:solidFill>
                <a:ea typeface="+mn-lt"/>
                <a:cs typeface="+mn-lt"/>
              </a:rPr>
              <a:t>Agile Startup Innovation</a:t>
            </a:r>
            <a:r>
              <a:rPr lang="en-US" sz="2400" dirty="0">
                <a:solidFill>
                  <a:srgbClr val="000000"/>
                </a:solidFill>
                <a:ea typeface="+mn-lt"/>
                <a:cs typeface="+mn-lt"/>
              </a:rPr>
              <a:t>: Innovate and deliver an azure backed wound care tool, outpacing larger companies with legacy constraints.</a:t>
            </a:r>
            <a:endParaRPr lang="en-US" sz="2400" dirty="0">
              <a:ea typeface="+mn-lt"/>
              <a:cs typeface="+mn-lt"/>
            </a:endParaRPr>
          </a:p>
          <a:p>
            <a:pPr defTabSz="932742"/>
            <a:endParaRPr lang="en-US" sz="2400" dirty="0">
              <a:ea typeface="+mn-lt"/>
              <a:cs typeface="+mn-lt"/>
            </a:endParaRPr>
          </a:p>
          <a:p>
            <a:pPr marL="285750" indent="-285750" defTabSz="932742">
              <a:buFont typeface="Arial"/>
              <a:buChar char="•"/>
            </a:pPr>
            <a:r>
              <a:rPr lang="en-US" sz="2400" b="1" dirty="0">
                <a:ea typeface="+mn-lt"/>
                <a:cs typeface="+mn-lt"/>
              </a:rPr>
              <a:t>Catalyzing Healthcare Change</a:t>
            </a:r>
            <a:r>
              <a:rPr lang="en-US" sz="2400" dirty="0">
                <a:ea typeface="+mn-lt"/>
                <a:cs typeface="+mn-lt"/>
              </a:rPr>
              <a:t>: We inspire a shift in traditional healthcare practices by integrating smart technology that enhances self-care and accessibility for all.</a:t>
            </a:r>
          </a:p>
          <a:p>
            <a:pPr defTabSz="932742"/>
            <a:endParaRPr lang="en-US" sz="2400" dirty="0">
              <a:solidFill>
                <a:srgbClr val="000000"/>
              </a:solidFill>
              <a:cs typeface="Segoe UI"/>
            </a:endParaRPr>
          </a:p>
        </p:txBody>
      </p:sp>
    </p:spTree>
    <p:extLst>
      <p:ext uri="{BB962C8B-B14F-4D97-AF65-F5344CB8AC3E}">
        <p14:creationId xmlns:p14="http://schemas.microsoft.com/office/powerpoint/2010/main" val="302446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C971C35-4608-8E5B-C121-178A0BC59934}"/>
              </a:ext>
            </a:extLst>
          </p:cNvPr>
          <p:cNvSpPr>
            <a:spLocks noGrp="1"/>
          </p:cNvSpPr>
          <p:nvPr>
            <p:ph type="title"/>
          </p:nvPr>
        </p:nvSpPr>
        <p:spPr>
          <a:xfrm>
            <a:off x="588263" y="457200"/>
            <a:ext cx="11018520" cy="553998"/>
          </a:xfrm>
        </p:spPr>
        <p:txBody>
          <a:bodyPr/>
          <a:lstStyle/>
          <a:p>
            <a:endParaRPr lang="en-US"/>
          </a:p>
        </p:txBody>
      </p:sp>
      <p:pic>
        <p:nvPicPr>
          <p:cNvPr id="5" name="Content Placeholder 4" descr="A green screen with white text&#10;&#10;Description automatically generated">
            <a:extLst>
              <a:ext uri="{FF2B5EF4-FFF2-40B4-BE49-F238E27FC236}">
                <a16:creationId xmlns:a16="http://schemas.microsoft.com/office/drawing/2014/main" id="{1AFF293B-8C6B-ADDA-37D3-3A2CF308B822}"/>
              </a:ext>
            </a:extLst>
          </p:cNvPr>
          <p:cNvPicPr>
            <a:picLocks noGrp="1" noChangeAspect="1"/>
          </p:cNvPicPr>
          <p:nvPr>
            <p:ph sz="quarter" idx="10"/>
          </p:nvPr>
        </p:nvPicPr>
        <p:blipFill>
          <a:blip r:embed="rId2"/>
          <a:stretch>
            <a:fillRect/>
          </a:stretch>
        </p:blipFill>
        <p:spPr>
          <a:xfrm>
            <a:off x="584200" y="1483018"/>
            <a:ext cx="11018838" cy="4738101"/>
          </a:xfrm>
          <a:noFill/>
        </p:spPr>
      </p:pic>
    </p:spTree>
    <p:extLst>
      <p:ext uri="{BB962C8B-B14F-4D97-AF65-F5344CB8AC3E}">
        <p14:creationId xmlns:p14="http://schemas.microsoft.com/office/powerpoint/2010/main" val="34389386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32742">
              <a:lnSpc>
                <a:spcPct val="100000"/>
              </a:lnSpc>
              <a:spcBef>
                <a:spcPct val="0"/>
              </a:spcBef>
              <a:spcAft>
                <a:spcPts val="600"/>
              </a:spcAft>
            </a:pPr>
            <a:r>
              <a:rPr lang="en-US" sz="3600" spc="-50" dirty="0">
                <a:ln w="3175">
                  <a:noFill/>
                </a:ln>
                <a:solidFill>
                  <a:schemeClr val="accent3"/>
                </a:solidFill>
                <a:cs typeface="Segoe UI"/>
              </a:rPr>
              <a:t>Solution </a:t>
            </a:r>
            <a:endParaRPr lang="en-US" sz="3600" b="0" kern="1200" cap="none" spc="-50" baseline="0" dirty="0">
              <a:ln w="3175">
                <a:noFill/>
              </a:ln>
              <a:solidFill>
                <a:schemeClr val="accent3"/>
              </a:solidFill>
              <a:effectLst/>
              <a:latin typeface="+mj-lt"/>
              <a:ea typeface="+mn-ea"/>
              <a:cs typeface="Segoe UI" pitchFamily="34" charset="0"/>
            </a:endParaRP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1023951" cy="4424363"/>
          </a:xfrm>
          <a:prstGeom prst="rect">
            <a:avLst/>
          </a:prstGeom>
        </p:spPr>
        <p:txBody>
          <a:bodyPr vert="horz"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932742">
              <a:buFont typeface="Arial"/>
              <a:buChar char="•"/>
            </a:pPr>
            <a:r>
              <a:rPr lang="en-US" sz="2400" b="1" dirty="0">
                <a:ea typeface="+mn-lt"/>
                <a:cs typeface="+mn-lt"/>
              </a:rPr>
              <a:t>Instant Health Insights</a:t>
            </a:r>
            <a:r>
              <a:rPr lang="en-US" sz="2400" dirty="0">
                <a:ea typeface="+mn-lt"/>
                <a:cs typeface="+mn-lt"/>
              </a:rPr>
              <a:t>: Our app provides immediate, life-saving information about wounds with a simple tap.</a:t>
            </a:r>
          </a:p>
          <a:p>
            <a:pPr defTabSz="932742"/>
            <a:endParaRPr lang="en-US" sz="2400" dirty="0">
              <a:ea typeface="+mn-lt"/>
              <a:cs typeface="+mn-lt"/>
            </a:endParaRPr>
          </a:p>
          <a:p>
            <a:pPr marL="285750" indent="-285750" defTabSz="932742">
              <a:buFont typeface="Arial"/>
              <a:buChar char="•"/>
            </a:pPr>
            <a:r>
              <a:rPr lang="en-US" sz="2400" b="1" dirty="0">
                <a:ea typeface="+mn-lt"/>
                <a:cs typeface="+mn-lt"/>
              </a:rPr>
              <a:t>Accurate and Fast Wound Analysis</a:t>
            </a:r>
            <a:r>
              <a:rPr lang="en-US" sz="2400" dirty="0">
                <a:ea typeface="+mn-lt"/>
                <a:cs typeface="+mn-lt"/>
              </a:rPr>
              <a:t>: Leveraging Azure Custom Vision AI, our app analyzes wounds with 85% accuracy with dataset of over 150 images.</a:t>
            </a:r>
            <a:endParaRPr lang="en-US" sz="2400" dirty="0">
              <a:cs typeface="Segoe UI"/>
            </a:endParaRPr>
          </a:p>
          <a:p>
            <a:pPr defTabSz="932742"/>
            <a:endParaRPr lang="en-US" sz="2400" dirty="0">
              <a:ea typeface="+mn-lt"/>
              <a:cs typeface="+mn-lt"/>
            </a:endParaRPr>
          </a:p>
          <a:p>
            <a:pPr marL="285750" indent="-285750" defTabSz="932742">
              <a:buFont typeface="Arial"/>
              <a:buChar char="•"/>
            </a:pPr>
            <a:r>
              <a:rPr lang="en-US" sz="2400" b="1" dirty="0">
                <a:ea typeface="+mn-lt"/>
                <a:cs typeface="+mn-lt"/>
              </a:rPr>
              <a:t>Accessibility and Inclusivity</a:t>
            </a:r>
            <a:r>
              <a:rPr lang="en-US" sz="2400" dirty="0">
                <a:ea typeface="+mn-lt"/>
                <a:cs typeface="+mn-lt"/>
              </a:rPr>
              <a:t>: </a:t>
            </a:r>
          </a:p>
          <a:p>
            <a:pPr defTabSz="932742">
              <a:spcBef>
                <a:spcPct val="0"/>
              </a:spcBef>
            </a:pPr>
            <a:r>
              <a:rPr lang="en-US" sz="2400" dirty="0">
                <a:ea typeface="+mn-lt"/>
                <a:cs typeface="+mn-lt"/>
              </a:rPr>
              <a:t>    - real-time image processing, </a:t>
            </a:r>
            <a:br>
              <a:rPr lang="en-US" sz="2400" dirty="0">
                <a:ea typeface="+mn-lt"/>
                <a:cs typeface="+mn-lt"/>
              </a:rPr>
            </a:br>
            <a:r>
              <a:rPr lang="en-US" sz="2400" dirty="0">
                <a:ea typeface="+mn-lt"/>
                <a:cs typeface="+mn-lt"/>
              </a:rPr>
              <a:t>    - multi-lingual support including Urdu</a:t>
            </a:r>
          </a:p>
          <a:p>
            <a:pPr defTabSz="932742">
              <a:spcBef>
                <a:spcPct val="0"/>
              </a:spcBef>
            </a:pPr>
            <a:r>
              <a:rPr lang="en-US" sz="2400" dirty="0">
                <a:ea typeface="+mn-lt"/>
                <a:cs typeface="+mn-lt"/>
              </a:rPr>
              <a:t>    - text-to-speech </a:t>
            </a:r>
            <a:endParaRPr lang="en-US" sz="2400" dirty="0">
              <a:cs typeface="Segoe UI"/>
            </a:endParaRPr>
          </a:p>
          <a:p>
            <a:pPr defTabSz="932742"/>
            <a:endParaRPr lang="en-US" sz="2400" dirty="0">
              <a:cs typeface="Segoe UI"/>
            </a:endParaRPr>
          </a:p>
          <a:p>
            <a:pPr defTabSz="932742"/>
            <a:endParaRPr lang="en-US" sz="2400" dirty="0">
              <a:cs typeface="Segoe UI"/>
            </a:endParaRPr>
          </a:p>
        </p:txBody>
      </p:sp>
    </p:spTree>
    <p:extLst>
      <p:ext uri="{BB962C8B-B14F-4D97-AF65-F5344CB8AC3E}">
        <p14:creationId xmlns:p14="http://schemas.microsoft.com/office/powerpoint/2010/main" val="156035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F0175-F377-4256-D2AD-EFA4044C8576}"/>
              </a:ext>
            </a:extLst>
          </p:cNvPr>
          <p:cNvSpPr>
            <a:spLocks noGrp="1"/>
          </p:cNvSpPr>
          <p:nvPr>
            <p:ph type="title"/>
          </p:nvPr>
        </p:nvSpPr>
        <p:spPr/>
        <p:txBody>
          <a:bodyPr/>
          <a:lstStyle/>
          <a:p>
            <a:r>
              <a:rPr lang="en-US" dirty="0">
                <a:cs typeface="Segoe UI"/>
              </a:rPr>
              <a:t>Azure Custom Vision</a:t>
            </a:r>
            <a:endParaRPr lang="en-US" dirty="0"/>
          </a:p>
        </p:txBody>
      </p:sp>
      <p:pic>
        <p:nvPicPr>
          <p:cNvPr id="4" name="Content Placeholder 3" descr="A screenshot of a graph&#10;&#10;Description automatically generated">
            <a:extLst>
              <a:ext uri="{FF2B5EF4-FFF2-40B4-BE49-F238E27FC236}">
                <a16:creationId xmlns:a16="http://schemas.microsoft.com/office/drawing/2014/main" id="{1F810584-A7D7-6A6E-0C99-2F06703E80EF}"/>
              </a:ext>
            </a:extLst>
          </p:cNvPr>
          <p:cNvPicPr>
            <a:picLocks noGrp="1" noChangeAspect="1"/>
          </p:cNvPicPr>
          <p:nvPr>
            <p:ph sz="quarter" idx="10"/>
          </p:nvPr>
        </p:nvPicPr>
        <p:blipFill>
          <a:blip r:embed="rId2"/>
          <a:stretch>
            <a:fillRect/>
          </a:stretch>
        </p:blipFill>
        <p:spPr>
          <a:xfrm>
            <a:off x="2897242" y="1844675"/>
            <a:ext cx="6392753" cy="4424363"/>
          </a:xfrm>
        </p:spPr>
      </p:pic>
    </p:spTree>
    <p:extLst>
      <p:ext uri="{BB962C8B-B14F-4D97-AF65-F5344CB8AC3E}">
        <p14:creationId xmlns:p14="http://schemas.microsoft.com/office/powerpoint/2010/main" val="42425997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a:ln w="3175">
                  <a:noFill/>
                </a:ln>
                <a:solidFill>
                  <a:schemeClr val="accent3"/>
                </a:solidFill>
                <a:effectLst/>
                <a:latin typeface="+mj-lt"/>
                <a:ea typeface="+mn-ea"/>
                <a:cs typeface="Segoe UI" pitchFamily="34" charset="0"/>
              </a:rPr>
              <a:t>Demo</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7016065" cy="4424363"/>
          </a:xfrm>
          <a:prstGeom prst="rect">
            <a:avLst/>
          </a:prstGeom>
        </p:spPr>
        <p:txBody>
          <a:bodyPr vert="horz" wrap="square" lIns="0" tIns="0" rIns="0" bIns="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lnSpc>
                <a:spcPct val="90000"/>
              </a:lnSpc>
              <a:spcBef>
                <a:spcPct val="20000"/>
              </a:spcBef>
            </a:pPr>
            <a:r>
              <a:rPr lang="en-US" sz="2800" b="1" dirty="0">
                <a:cs typeface="Segoe UI"/>
              </a:rPr>
              <a:t>-Wound Detection Functionality</a:t>
            </a:r>
            <a:r>
              <a:rPr lang="en-US" sz="2600" dirty="0">
                <a:cs typeface="Segoe UI"/>
              </a:rPr>
              <a:t> </a:t>
            </a:r>
            <a:br>
              <a:rPr lang="en-US" sz="2600" dirty="0">
                <a:cs typeface="Segoe UI"/>
              </a:rPr>
            </a:br>
            <a:endParaRPr lang="en-US" sz="2600" dirty="0">
              <a:cs typeface="Segoe UI"/>
            </a:endParaRPr>
          </a:p>
        </p:txBody>
      </p:sp>
      <p:pic>
        <p:nvPicPr>
          <p:cNvPr id="3" name="WhatsApp Video 2024-05-16 at 4.40.00 AM">
            <a:hlinkClick r:id="" action="ppaction://media"/>
            <a:extLst>
              <a:ext uri="{FF2B5EF4-FFF2-40B4-BE49-F238E27FC236}">
                <a16:creationId xmlns:a16="http://schemas.microsoft.com/office/drawing/2014/main" id="{905A860D-F94A-C2B6-06BD-4A04C013C2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0343" y="-47977"/>
            <a:ext cx="3238147" cy="6911622"/>
          </a:xfrm>
          <a:prstGeom prst="rect">
            <a:avLst/>
          </a:prstGeom>
        </p:spPr>
      </p:pic>
    </p:spTree>
    <p:extLst>
      <p:ext uri="{BB962C8B-B14F-4D97-AF65-F5344CB8AC3E}">
        <p14:creationId xmlns:p14="http://schemas.microsoft.com/office/powerpoint/2010/main" val="381617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EA3D94-E8BC-E9EF-FC85-25AB7A41C59D}"/>
              </a:ext>
            </a:extLst>
          </p:cNvPr>
          <p:cNvSpPr>
            <a:spLocks noGrp="1"/>
          </p:cNvSpPr>
          <p:nvPr/>
        </p:nvSpPr>
        <p:spPr>
          <a:xfrm>
            <a:off x="588263" y="457200"/>
            <a:ext cx="11018520" cy="553998"/>
          </a:xfrm>
          <a:prstGeom prst="rect">
            <a:avLst/>
          </a:prstGeom>
        </p:spPr>
        <p:txBody>
          <a:bodyPr vert="horz" wrap="square"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742">
              <a:lnSpc>
                <a:spcPct val="100000"/>
              </a:lnSpc>
              <a:spcBef>
                <a:spcPct val="0"/>
              </a:spcBef>
              <a:spcAft>
                <a:spcPts val="600"/>
              </a:spcAft>
            </a:pPr>
            <a:r>
              <a:rPr lang="en-US" sz="3600" b="0" kern="1200" cap="none" spc="-50" baseline="0" dirty="0">
                <a:ln w="3175">
                  <a:noFill/>
                </a:ln>
                <a:solidFill>
                  <a:schemeClr val="accent3"/>
                </a:solidFill>
                <a:effectLst/>
                <a:latin typeface="+mj-lt"/>
                <a:ea typeface="+mn-ea"/>
                <a:cs typeface="Segoe UI"/>
              </a:rPr>
              <a:t>Takeaways</a:t>
            </a:r>
          </a:p>
        </p:txBody>
      </p:sp>
      <p:sp>
        <p:nvSpPr>
          <p:cNvPr id="4" name="TextBox 3">
            <a:extLst>
              <a:ext uri="{FF2B5EF4-FFF2-40B4-BE49-F238E27FC236}">
                <a16:creationId xmlns:a16="http://schemas.microsoft.com/office/drawing/2014/main" id="{93C2A310-75B6-83FA-7C31-CCE08F16CD7B}"/>
              </a:ext>
            </a:extLst>
          </p:cNvPr>
          <p:cNvSpPr txBox="1"/>
          <p:nvPr/>
        </p:nvSpPr>
        <p:spPr>
          <a:xfrm>
            <a:off x="584200" y="1844674"/>
            <a:ext cx="11284555" cy="4424363"/>
          </a:xfrm>
          <a:prstGeom prst="rect">
            <a:avLst/>
          </a:prstGeom>
        </p:spPr>
        <p:txBody>
          <a:bodyPr vert="horz" wrap="square" lIns="0" tIns="0" rIns="0"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932742">
              <a:buFont typeface="Arial"/>
              <a:buChar char="•"/>
            </a:pPr>
            <a:r>
              <a:rPr lang="en-US" sz="2400" b="1" dirty="0">
                <a:ea typeface="+mn-lt"/>
                <a:cs typeface="+mn-lt"/>
              </a:rPr>
              <a:t>Reassess Wound Care Tools</a:t>
            </a:r>
            <a:r>
              <a:rPr lang="en-US" sz="2400" dirty="0">
                <a:ea typeface="+mn-lt"/>
                <a:cs typeface="+mn-lt"/>
              </a:rPr>
              <a:t>: It's crucial for underdeveloped areas to leverage technology that promotes DIY knowledge.</a:t>
            </a:r>
          </a:p>
          <a:p>
            <a:pPr defTabSz="932742"/>
            <a:endParaRPr lang="en-US" sz="2400" dirty="0">
              <a:cs typeface="Segoe UI"/>
            </a:endParaRPr>
          </a:p>
          <a:p>
            <a:pPr marL="285750" indent="-285750" defTabSz="932742">
              <a:buFont typeface="Arial"/>
              <a:buChar char="•"/>
            </a:pPr>
            <a:r>
              <a:rPr lang="en-US" sz="2400" b="1" dirty="0">
                <a:ea typeface="+mn-lt"/>
                <a:cs typeface="+mn-lt"/>
              </a:rPr>
              <a:t>Embrace AI in Healthcare</a:t>
            </a:r>
            <a:r>
              <a:rPr lang="en-US" sz="2400" dirty="0">
                <a:ea typeface="+mn-lt"/>
                <a:cs typeface="+mn-lt"/>
              </a:rPr>
              <a:t>: AI significantly enhances healthcare on many levels, offering more effective, accessible, and precise medical care.</a:t>
            </a:r>
            <a:endParaRPr lang="en-US" sz="2400" dirty="0">
              <a:cs typeface="Segoe UI"/>
            </a:endParaRPr>
          </a:p>
          <a:p>
            <a:pPr defTabSz="932742"/>
            <a:endParaRPr lang="en-US" sz="2400" dirty="0">
              <a:ea typeface="+mn-lt"/>
              <a:cs typeface="+mn-lt"/>
            </a:endParaRPr>
          </a:p>
          <a:p>
            <a:pPr marL="285750" indent="-285750" defTabSz="932742">
              <a:buFont typeface="Arial"/>
              <a:buChar char="•"/>
            </a:pPr>
            <a:r>
              <a:rPr lang="en-US" sz="2400" b="1" dirty="0">
                <a:ea typeface="+mn-lt"/>
                <a:cs typeface="+mn-lt"/>
              </a:rPr>
              <a:t>Forge Strategic Partnerships</a:t>
            </a:r>
            <a:r>
              <a:rPr lang="en-US" sz="2400" dirty="0">
                <a:ea typeface="+mn-lt"/>
                <a:cs typeface="+mn-lt"/>
              </a:rPr>
              <a:t>: </a:t>
            </a:r>
          </a:p>
          <a:p>
            <a:pPr defTabSz="932742"/>
            <a:r>
              <a:rPr lang="en-US" sz="2400" dirty="0">
                <a:ea typeface="+mn-lt"/>
                <a:cs typeface="+mn-lt"/>
              </a:rPr>
              <a:t>    - sets a remarkable benchmark in humanitarian projects.</a:t>
            </a:r>
            <a:endParaRPr lang="en-US" sz="2400">
              <a:cs typeface="Segoe UI"/>
            </a:endParaRPr>
          </a:p>
          <a:p>
            <a:pPr defTabSz="932742"/>
            <a:endParaRPr lang="en-US" sz="2400" dirty="0">
              <a:ea typeface="+mn-lt"/>
              <a:cs typeface="+mn-lt"/>
            </a:endParaRPr>
          </a:p>
          <a:p>
            <a:pPr marL="285750" indent="-285750" defTabSz="932742">
              <a:buFont typeface="Arial"/>
              <a:buChar char="•"/>
            </a:pPr>
            <a:r>
              <a:rPr lang="en-US" sz="2400" b="1" dirty="0">
                <a:ea typeface="+mn-lt"/>
                <a:cs typeface="+mn-lt"/>
              </a:rPr>
              <a:t>Highlight Cost Efficiency</a:t>
            </a:r>
            <a:r>
              <a:rPr lang="en-US" sz="2400" dirty="0">
                <a:ea typeface="+mn-lt"/>
                <a:cs typeface="+mn-lt"/>
              </a:rPr>
              <a:t>: Utilizing Azure Custom Vision AI, our application effectively manages large datasets with a single model.</a:t>
            </a:r>
            <a:endParaRPr lang="en-US" sz="2400" dirty="0">
              <a:cs typeface="Segoe UI"/>
            </a:endParaRPr>
          </a:p>
          <a:p>
            <a:pPr defTabSz="932742">
              <a:lnSpc>
                <a:spcPct val="90000"/>
              </a:lnSpc>
              <a:spcBef>
                <a:spcPct val="20000"/>
              </a:spcBef>
            </a:pPr>
            <a:endParaRPr lang="en-US" sz="2400" dirty="0">
              <a:cs typeface="Segoe UI"/>
            </a:endParaRPr>
          </a:p>
        </p:txBody>
      </p:sp>
    </p:spTree>
    <p:extLst>
      <p:ext uri="{BB962C8B-B14F-4D97-AF65-F5344CB8AC3E}">
        <p14:creationId xmlns:p14="http://schemas.microsoft.com/office/powerpoint/2010/main" val="6777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6D8A-D54A-CB8E-B92A-8A8145D0AD5B}"/>
              </a:ext>
            </a:extLst>
          </p:cNvPr>
          <p:cNvSpPr>
            <a:spLocks noGrp="1"/>
          </p:cNvSpPr>
          <p:nvPr>
            <p:ph type="title"/>
          </p:nvPr>
        </p:nvSpPr>
        <p:spPr/>
        <p:txBody>
          <a:bodyPr/>
          <a:lstStyle/>
          <a:p>
            <a:r>
              <a:rPr lang="en-US" dirty="0">
                <a:cs typeface="Segoe UI"/>
              </a:rPr>
              <a:t>Thank you</a:t>
            </a:r>
            <a:endParaRPr lang="en-US" dirty="0"/>
          </a:p>
        </p:txBody>
      </p:sp>
    </p:spTree>
    <p:extLst>
      <p:ext uri="{BB962C8B-B14F-4D97-AF65-F5344CB8AC3E}">
        <p14:creationId xmlns:p14="http://schemas.microsoft.com/office/powerpoint/2010/main" val="276835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MS_Startups_FH_PPT_Template FY23">
  <a:themeElements>
    <a:clrScheme name="Microsoft for Startups">
      <a:dk1>
        <a:srgbClr val="3B2E58"/>
      </a:dk1>
      <a:lt1>
        <a:sysClr val="window" lastClr="FFFFFF"/>
      </a:lt1>
      <a:dk2>
        <a:srgbClr val="8661C5"/>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_Startups_FH_PPT_Template FY23" id="{E706C7DA-797F-480A-9133-69151DF85C83}" vid="{E3D1CDB7-75BC-4E6F-873A-BD6C09F6E89D}"/>
    </a:ext>
  </a:extLst>
</a:theme>
</file>

<file path=ppt/theme/theme4.xml><?xml version="1.0" encoding="utf-8"?>
<a:theme xmlns:a="http://schemas.openxmlformats.org/drawingml/2006/main" name="Light">
  <a:themeElements>
    <a:clrScheme name="Microsoft for Startups">
      <a:dk1>
        <a:srgbClr val="3B2E58"/>
      </a:dk1>
      <a:lt1>
        <a:sysClr val="window" lastClr="FFFFFF"/>
      </a:lt1>
      <a:dk2>
        <a:srgbClr val="000000"/>
      </a:dk2>
      <a:lt2>
        <a:srgbClr val="FAF9FD"/>
      </a:lt2>
      <a:accent1>
        <a:srgbClr val="3B2E58"/>
      </a:accent1>
      <a:accent2>
        <a:srgbClr val="8661C5"/>
      </a:accent2>
      <a:accent3>
        <a:srgbClr val="D59DFF"/>
      </a:accent3>
      <a:accent4>
        <a:srgbClr val="30E5D0"/>
      </a:accent4>
      <a:accent5>
        <a:srgbClr val="FF9349"/>
      </a:accent5>
      <a:accent6>
        <a:srgbClr val="E9E6F5"/>
      </a:accent6>
      <a:hlink>
        <a:srgbClr val="3B2E58"/>
      </a:hlink>
      <a:folHlink>
        <a:srgbClr val="3B2E58"/>
      </a:folHlink>
    </a:clrScheme>
    <a:fontScheme name="Segoe UI">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85B9492C0D7EF4195C931A0FB0AD2F4" ma:contentTypeVersion="17" ma:contentTypeDescription="Create a new document." ma:contentTypeScope="" ma:versionID="868c20c1600237d0d6ef236f6eba85fc">
  <xsd:schema xmlns:xsd="http://www.w3.org/2001/XMLSchema" xmlns:xs="http://www.w3.org/2001/XMLSchema" xmlns:p="http://schemas.microsoft.com/office/2006/metadata/properties" xmlns:ns2="8d8bcb89-110c-418e-bb51-7f95f1182564" xmlns:ns3="7c0babc9-7a7a-47b5-a647-6cd2800917f1" targetNamespace="http://schemas.microsoft.com/office/2006/metadata/properties" ma:root="true" ma:fieldsID="bd14630ddef27cdff1e9412c0b6f091f" ns2:_="" ns3:_="">
    <xsd:import namespace="8d8bcb89-110c-418e-bb51-7f95f1182564"/>
    <xsd:import namespace="7c0babc9-7a7a-47b5-a647-6cd2800917f1"/>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8bcb89-110c-418e-bb51-7f95f11825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472b233-b75e-480f-895d-2146ed98f06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c0babc9-7a7a-47b5-a647-6cd2800917f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e67a3872-2b96-48ba-9a03-257e60bc9f3a}" ma:internalName="TaxCatchAll" ma:showField="CatchAllData" ma:web="7c0babc9-7a7a-47b5-a647-6cd2800917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7c0babc9-7a7a-47b5-a647-6cd2800917f1" xsi:nil="true"/>
    <lcf76f155ced4ddcb4097134ff3c332f xmlns="8d8bcb89-110c-418e-bb51-7f95f11825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6FBD21B-B558-4589-A6DF-3348B1143415}">
  <ds:schemaRefs>
    <ds:schemaRef ds:uri="http://schemas.microsoft.com/sharepoint/v3/contenttype/forms"/>
  </ds:schemaRefs>
</ds:datastoreItem>
</file>

<file path=customXml/itemProps2.xml><?xml version="1.0" encoding="utf-8"?>
<ds:datastoreItem xmlns:ds="http://schemas.openxmlformats.org/officeDocument/2006/customXml" ds:itemID="{A42EBC73-D8CA-44F6-BF6B-087B84ABD7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8bcb89-110c-418e-bb51-7f95f1182564"/>
    <ds:schemaRef ds:uri="7c0babc9-7a7a-47b5-a647-6cd2800917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EC4BB-E8AF-45E0-9C79-B5C580965ADC}">
  <ds:schemaRefs>
    <ds:schemaRef ds:uri="http://schemas.microsoft.com/office/2006/metadata/properties"/>
    <ds:schemaRef ds:uri="http://schemas.microsoft.com/office/infopath/2007/PartnerControls"/>
    <ds:schemaRef ds:uri="7c0babc9-7a7a-47b5-a647-6cd2800917f1"/>
    <ds:schemaRef ds:uri="8d8bcb89-110c-418e-bb51-7f95f1182564"/>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8</Slides>
  <Notes>5</Notes>
  <HiddenSlides>0</HiddenSlides>
  <MMClips>0</MMClips>
  <ScaleCrop>false</ScaleCrop>
  <HeadingPairs>
    <vt:vector size="4" baseType="variant">
      <vt:variant>
        <vt:lpstr>Theme</vt:lpstr>
      </vt:variant>
      <vt:variant>
        <vt:i4>4</vt:i4>
      </vt:variant>
      <vt:variant>
        <vt:lpstr>Slide Titles</vt:lpstr>
      </vt:variant>
      <vt:variant>
        <vt:i4>8</vt:i4>
      </vt:variant>
    </vt:vector>
  </HeadingPairs>
  <TitlesOfParts>
    <vt:vector size="12" baseType="lpstr">
      <vt:lpstr>office theme</vt:lpstr>
      <vt:lpstr>1_White Template</vt:lpstr>
      <vt:lpstr>MS_Startups_FH_PPT_Template FY23</vt:lpstr>
      <vt:lpstr>Light</vt:lpstr>
      <vt:lpstr>MediCraft Solution Type: Prototype</vt:lpstr>
      <vt:lpstr>PowerPoint Presentation</vt:lpstr>
      <vt:lpstr>PowerPoint Presentation</vt:lpstr>
      <vt:lpstr>PowerPoint Presentation</vt:lpstr>
      <vt:lpstr>Azure Custom Vision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213</cp:revision>
  <dcterms:created xsi:type="dcterms:W3CDTF">2013-07-15T20:26:40Z</dcterms:created>
  <dcterms:modified xsi:type="dcterms:W3CDTF">2024-05-28T07:05:59Z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0x010100485B9492C0D7EF4195C931A0FB0AD2F4</vt:lpwstr>
  </property>
  <property fmtid="{D5CDD505-2E9C-101B-9397-08002B2CF9AE}" pid="3" name="MediaServiceImageTags">
    <vt:lpwstr/>
  </property>
</Properties>
</file>